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omeadvisor.com/r/home-school-math-games-resource/" TargetMode="External"/><Relationship Id="rId3" Type="http://schemas.openxmlformats.org/officeDocument/2006/relationships/hyperlink" Target="https://www.arcademics.com/games/grand-prix" TargetMode="External"/><Relationship Id="rId7" Type="http://schemas.openxmlformats.org/officeDocument/2006/relationships/hyperlink" Target="https://www.sau39.org/cms/lib/NH01912488/Centricity/Domain/244/Making%20Math%20More%20Fun%20Card%20Games.pdf" TargetMode="External"/><Relationship Id="rId2" Type="http://schemas.openxmlformats.org/officeDocument/2006/relationships/hyperlink" Target="https://www.topmarks.co.uk/maths-games/7-11-years/multiplication-and-divisio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rnussbaum.com/" TargetMode="External"/><Relationship Id="rId5" Type="http://schemas.openxmlformats.org/officeDocument/2006/relationships/hyperlink" Target="https://www.turtlediary.com/games/multiplication.html" TargetMode="External"/><Relationship Id="rId10" Type="http://schemas.openxmlformats.org/officeDocument/2006/relationships/hyperlink" Target="https://mrnussbaum.com/math/division" TargetMode="External"/><Relationship Id="rId4" Type="http://schemas.openxmlformats.org/officeDocument/2006/relationships/hyperlink" Target="http://www.math-play.com/Factors-Millionaire/factors-millionaire-game_html5.html" TargetMode="External"/><Relationship Id="rId9" Type="http://schemas.openxmlformats.org/officeDocument/2006/relationships/hyperlink" Target="https://www.nctm.org/Classroom-Resources/Illuminations/Interactives/Fraction-Game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bbk12.org/sites/literacy/math/math2.htm" TargetMode="External"/><Relationship Id="rId3" Type="http://schemas.openxmlformats.org/officeDocument/2006/relationships/hyperlink" Target="https://mrnussbaum.com/" TargetMode="External"/><Relationship Id="rId7" Type="http://schemas.openxmlformats.org/officeDocument/2006/relationships/hyperlink" Target="https://www.homeadvisor.com/r/home-school-math-games-resource/" TargetMode="External"/><Relationship Id="rId2" Type="http://schemas.openxmlformats.org/officeDocument/2006/relationships/hyperlink" Target="https://www.topmarks.co.uk/maths-games/7-11-years/multiplication-and-divisio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rnussbaum.com/math/regrouping" TargetMode="External"/><Relationship Id="rId5" Type="http://schemas.openxmlformats.org/officeDocument/2006/relationships/hyperlink" Target="https://www.sau39.org/cms/lib/NH01912488/Centricity/Domain/244/Making%20Math%20More%20Fun%20Card%20Games.pdf" TargetMode="External"/><Relationship Id="rId4" Type="http://schemas.openxmlformats.org/officeDocument/2006/relationships/hyperlink" Target="https://mrnussbaum.com/defeat-the-mayan-math-monster-online-math-game" TargetMode="External"/><Relationship Id="rId9" Type="http://schemas.openxmlformats.org/officeDocument/2006/relationships/hyperlink" Target="https://www.prodigygame.com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rnussbaum.com/lang-arts" TargetMode="External"/><Relationship Id="rId3" Type="http://schemas.openxmlformats.org/officeDocument/2006/relationships/hyperlink" Target="https://readtheory.org/" TargetMode="External"/><Relationship Id="rId7" Type="http://schemas.openxmlformats.org/officeDocument/2006/relationships/hyperlink" Target="https://www.topmarks.co.uk/maths-games/7-11-years/multiplication-and-division" TargetMode="External"/><Relationship Id="rId2" Type="http://schemas.openxmlformats.org/officeDocument/2006/relationships/hyperlink" Target="https://www.readworks.org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eacher.scholastic.com/activities/scrapbook/" TargetMode="External"/><Relationship Id="rId11" Type="http://schemas.openxmlformats.org/officeDocument/2006/relationships/hyperlink" Target="https://mrnussbaum.com/lang-arts/paragraph-paramedics" TargetMode="External"/><Relationship Id="rId5" Type="http://schemas.openxmlformats.org/officeDocument/2006/relationships/hyperlink" Target="https://mrnussbaum.com/" TargetMode="External"/><Relationship Id="rId10" Type="http://schemas.openxmlformats.org/officeDocument/2006/relationships/hyperlink" Target="https://www.turtlediary.com/games/language-arts.html" TargetMode="External"/><Relationship Id="rId4" Type="http://schemas.openxmlformats.org/officeDocument/2006/relationships/hyperlink" Target="https://www.freckle.com/" TargetMode="External"/><Relationship Id="rId9" Type="http://schemas.openxmlformats.org/officeDocument/2006/relationships/hyperlink" Target="https://mrnussbaum.com/lang-arts/phoni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612815" y="1472230"/>
            <a:ext cx="6498801" cy="2030707"/>
            <a:chOff x="2612815" y="1472230"/>
            <a:chExt cx="6498801" cy="2030707"/>
          </a:xfrm>
        </p:grpSpPr>
        <p:sp>
          <p:nvSpPr>
            <p:cNvPr id="13" name="Rectangle 12"/>
            <p:cNvSpPr/>
            <p:nvPr/>
          </p:nvSpPr>
          <p:spPr>
            <a:xfrm>
              <a:off x="2920926" y="1591819"/>
              <a:ext cx="6074316" cy="175432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Reading and Math Resources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2815" y="2943851"/>
              <a:ext cx="590066" cy="55908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21374" y="1472231"/>
              <a:ext cx="590242" cy="559973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76088" y="1472230"/>
              <a:ext cx="526793" cy="52752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8649988" y="2992925"/>
              <a:ext cx="461628" cy="5100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2265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063552"/>
              </p:ext>
            </p:extLst>
          </p:nvPr>
        </p:nvGraphicFramePr>
        <p:xfrm>
          <a:off x="1233182" y="738231"/>
          <a:ext cx="9672506" cy="5368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0624"/>
                <a:gridCol w="2689987"/>
                <a:gridCol w="3891895"/>
              </a:tblGrid>
              <a:tr h="35568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Math Websites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97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Multiplication Websites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Activities to do at Home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Memory Builder for Multiplication Facts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Activities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</a:tr>
              <a:tr h="152846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 u="sng">
                          <a:effectLst/>
                          <a:hlinkClick r:id="rId2"/>
                        </a:rPr>
                        <a:t>https://www.topmarks.co.uk/maths-games/7-11-years/multiplication-and-division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 u="sng">
                          <a:effectLst/>
                          <a:hlinkClick r:id="rId3"/>
                        </a:rPr>
                        <a:t>https://www.arcademics.com/games/grand-prix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 u="sng">
                          <a:effectLst/>
                          <a:hlinkClick r:id="rId4"/>
                        </a:rPr>
                        <a:t>http://www.math-play.com/Factors-Millionaire/factors-millionaire-game_html5.html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 u="sng">
                          <a:effectLst/>
                          <a:hlinkClick r:id="rId5"/>
                        </a:rPr>
                        <a:t>https://www.turtlediary.com/games/multiplication.html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Printable and Online Activities are available on </a:t>
                      </a:r>
                      <a:r>
                        <a:rPr lang="en-US" sz="700" u="sng">
                          <a:effectLst/>
                          <a:hlinkClick r:id="rId6"/>
                        </a:rPr>
                        <a:t>https://mrnussbaum.com/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Grade Levels may also be selected.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Math Card Games: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sng">
                          <a:effectLst/>
                          <a:hlinkClick r:id="rId7"/>
                        </a:rPr>
                        <a:t>https://www.sau39.org/cms/lib/NH01912488/Centricity/Domain/244/Making%20Math%20More%20Fun%20Card%20Games.pdf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Homeschool Math Resources: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sng">
                          <a:effectLst/>
                          <a:hlinkClick r:id="rId8"/>
                        </a:rPr>
                        <a:t>https://www.homeadvisor.com/r/home-school-math-games-resource/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</a:tr>
              <a:tr h="1448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Fraction Websites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</a:tr>
              <a:tr h="152846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 u="sng">
                          <a:effectLst/>
                          <a:hlinkClick r:id="rId2"/>
                        </a:rPr>
                        <a:t>https://www.topmarks.co.uk/maths-games/7-11-years/multiplication-and-division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 u="sng">
                          <a:effectLst/>
                          <a:hlinkClick r:id="rId4"/>
                        </a:rPr>
                        <a:t>http://www.math-play.com/Factors-Millionaire/factors-millionaire-game_html5.html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 u="sng">
                          <a:effectLst/>
                          <a:hlinkClick r:id="rId9"/>
                        </a:rPr>
                        <a:t>https://www.nctm.org/Classroom-Resources/Illuminations/Interactives/Fraction-Game/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Printable and Online Activities are available on </a:t>
                      </a:r>
                      <a:r>
                        <a:rPr lang="en-US" sz="700" u="sng">
                          <a:effectLst/>
                          <a:hlinkClick r:id="rId6"/>
                        </a:rPr>
                        <a:t>https://mrnussbaum.com/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Grade Levels may also be selected.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Free and Available in App Store on Tablet/Phone—4 Dice a Fraction Game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</a:tr>
              <a:tr h="1328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Division Websites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</a:tr>
              <a:tr h="138885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 u="sng">
                          <a:effectLst/>
                          <a:hlinkClick r:id="rId2"/>
                        </a:rPr>
                        <a:t>https://www.topmarks.co.uk/maths-games/7-11-years/multiplication-and-division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 u="sng">
                          <a:effectLst/>
                          <a:hlinkClick r:id="rId10"/>
                        </a:rPr>
                        <a:t>https://mrnussbaum.com/math/division</a:t>
                      </a:r>
                      <a:endParaRPr lang="en-US" sz="700">
                        <a:effectLst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 u="sng">
                          <a:effectLst/>
                        </a:rPr>
                        <a:t>http://www.mathgametime.com/games/demolition-division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Printable and Online Activities are available on </a:t>
                      </a:r>
                      <a:r>
                        <a:rPr lang="en-US" sz="700" u="sng">
                          <a:effectLst/>
                          <a:hlinkClick r:id="rId6"/>
                        </a:rPr>
                        <a:t>https://mrnussbaum.com/</a:t>
                      </a:r>
                      <a:endParaRPr lang="en-US" sz="7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Grade Levels may also be selected.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Homeschool Math Resources: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sng" dirty="0">
                          <a:effectLst/>
                          <a:hlinkClick r:id="rId8"/>
                        </a:rPr>
                        <a:t>https://www.homeadvisor.com/r/home-school-math-games-resource/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22" marR="4152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66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233139"/>
              </p:ext>
            </p:extLst>
          </p:nvPr>
        </p:nvGraphicFramePr>
        <p:xfrm>
          <a:off x="1342239" y="1258347"/>
          <a:ext cx="9227889" cy="4664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8556"/>
                <a:gridCol w="2566336"/>
                <a:gridCol w="3712997"/>
              </a:tblGrid>
              <a:tr h="1625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Geometry Websites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Activities to do at Home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Memory Builders for Math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</a:tr>
              <a:tr h="95973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800" u="sng">
                          <a:effectLst/>
                          <a:hlinkClick r:id="rId2"/>
                        </a:rPr>
                        <a:t>https://www.topmarks.co.uk/maths-games/7-11-years/multiplication-and-division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Printable and Online Activities are available on </a:t>
                      </a:r>
                      <a:r>
                        <a:rPr lang="en-US" sz="800" u="sng">
                          <a:effectLst/>
                          <a:hlinkClick r:id="rId3"/>
                        </a:rPr>
                        <a:t>https://mrnussbaum.com/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Grade Levels may also be selected.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</a:tr>
              <a:tr h="1625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Addition &amp; Subtraction (Regrouping)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</a:tr>
              <a:tr h="1282205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800" u="sng" dirty="0">
                          <a:effectLst/>
                          <a:hlinkClick r:id="rId2"/>
                        </a:rPr>
                        <a:t>https://www.topmarks.co.uk/maths-games/7-11-years/multiplication-and-division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800" u="sng" dirty="0" smtClean="0">
                          <a:effectLst/>
                          <a:hlinkClick r:id="rId4"/>
                        </a:rPr>
                        <a:t>2.</a:t>
                      </a:r>
                      <a:r>
                        <a:rPr lang="en-US" sz="800" u="none" dirty="0" smtClean="0">
                          <a:effectLst/>
                        </a:rPr>
                        <a:t>    </a:t>
                      </a:r>
                      <a:r>
                        <a:rPr lang="en-US" sz="800" u="sng" dirty="0" smtClean="0">
                          <a:effectLst/>
                          <a:hlinkClick r:id="rId4"/>
                        </a:rPr>
                        <a:t> https</a:t>
                      </a:r>
                      <a:r>
                        <a:rPr lang="en-US" sz="800" u="sng" dirty="0">
                          <a:effectLst/>
                          <a:hlinkClick r:id="rId4"/>
                        </a:rPr>
                        <a:t>://mrnussbaum.com/defeat-the-mayan-math-monster-online-math-game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Printable and Online Activities are available on </a:t>
                      </a:r>
                      <a:r>
                        <a:rPr lang="en-US" sz="800" u="sng">
                          <a:effectLst/>
                          <a:hlinkClick r:id="rId3"/>
                        </a:rPr>
                        <a:t>https://mrnussbaum.com/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Grade Levels may also be selected.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Math Card Games: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  <a:hlinkClick r:id="rId5"/>
                        </a:rPr>
                        <a:t>https://www.sau39.org/cms/lib/NH01912488/Centricity/Domain/244/Making%20Math%20More%20Fun%20Card%20Games.pdf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</a:tr>
              <a:tr h="1625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Rounding Websites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</a:tr>
              <a:tr h="9597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  <a:hlinkClick r:id="rId6"/>
                        </a:rPr>
                        <a:t>https://mrnussbaum.com/math/regrouping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Printable and Online Activities are available on </a:t>
                      </a:r>
                      <a:r>
                        <a:rPr lang="en-US" sz="800" u="sng">
                          <a:effectLst/>
                          <a:hlinkClick r:id="rId3"/>
                        </a:rPr>
                        <a:t>https://mrnussbaum.com/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Grade Levels may also be selected.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Homeschool Math Resources: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  <a:hlinkClick r:id="rId7"/>
                        </a:rPr>
                        <a:t>https://www.homeadvisor.com/r/home-school-math-games-resource/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</a:tr>
              <a:tr h="1625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Math Resources for Grades 3-5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</a:tr>
              <a:tr h="812563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800" u="sng">
                          <a:effectLst/>
                          <a:hlinkClick r:id="rId8"/>
                        </a:rPr>
                        <a:t>http://www.cobbk12.org/sites/literacy/math/math2.htm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800" u="sng">
                          <a:effectLst/>
                          <a:hlinkClick r:id="rId9"/>
                        </a:rPr>
                        <a:t>https://www.prodigygame.com/</a:t>
                      </a:r>
                      <a:endParaRPr lang="en-US" sz="8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Math Card Games: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dirty="0">
                          <a:effectLst/>
                          <a:hlinkClick r:id="rId5"/>
                        </a:rPr>
                        <a:t>https://www.sau39.org/cms/lib/NH01912488/Centricity/Domain/244/Making%20Math%20More%20Fun%20Card%20Games.pdf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33" marR="5023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37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055546"/>
              </p:ext>
            </p:extLst>
          </p:nvPr>
        </p:nvGraphicFramePr>
        <p:xfrm>
          <a:off x="1451294" y="906012"/>
          <a:ext cx="8598716" cy="4891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9146"/>
                <a:gridCol w="3073524"/>
                <a:gridCol w="2636046"/>
              </a:tblGrid>
              <a:tr h="26696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ELA Websites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Comprehension Websites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Activities to do at Home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Memory Builder for Reading Concepts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</a:tr>
              <a:tr h="14429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Practice for reading comprehension. Parents will need to develop accounts to assign students material to practice if the child doesn’t have an account already with their teacher.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ReadWorks.org--</a:t>
                      </a:r>
                      <a:r>
                        <a:rPr lang="en-US" sz="600" u="sng">
                          <a:effectLst/>
                          <a:hlinkClick r:id="rId2"/>
                        </a:rPr>
                        <a:t>https://www.readworks.org/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ReadTheory--</a:t>
                      </a:r>
                      <a:r>
                        <a:rPr lang="en-US" sz="600" u="sng">
                          <a:effectLst/>
                          <a:hlinkClick r:id="rId3"/>
                        </a:rPr>
                        <a:t>https://readtheory.org/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Freckle--</a:t>
                      </a:r>
                      <a:r>
                        <a:rPr lang="en-US" sz="600" u="sng">
                          <a:effectLst/>
                          <a:hlinkClick r:id="rId4"/>
                        </a:rPr>
                        <a:t>https://www.freckle.com/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Grade Levels may also be selected. Printable and Online Activities are available on </a:t>
                      </a:r>
                      <a:r>
                        <a:rPr lang="en-US" sz="600" u="sng">
                          <a:effectLst/>
                          <a:hlinkClick r:id="rId5"/>
                        </a:rPr>
                        <a:t>https://mrnussbaum.com/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Practice Analyzing Characters from a book: Website: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6"/>
                        </a:rPr>
                        <a:t>http://teacher.scholastic.com/activities/scrapbook/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600" u="sng">
                          <a:effectLst/>
                          <a:hlinkClick r:id="rId7"/>
                        </a:rPr>
                        <a:t>https://www.topmarks.co.uk/maths-games/7-11-years/multiplication-and-division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600" u="sng">
                          <a:effectLst/>
                          <a:hlinkClick r:id="rId8"/>
                        </a:rPr>
                        <a:t>https://mrnussbaum.com/lang-arts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</a:tr>
              <a:tr h="1336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Vocabulary Websites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</a:tr>
              <a:tr h="71831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600" u="sng">
                          <a:effectLst/>
                          <a:hlinkClick r:id="rId7"/>
                        </a:rPr>
                        <a:t>https://www.topmarks.co.uk/maths-games/7-11-years/multiplication-and-division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600" u="sng">
                          <a:effectLst/>
                          <a:hlinkClick r:id="rId8"/>
                        </a:rPr>
                        <a:t>https://mrnussbaum.com/lang-arts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Grade Levels may also be selected. Printable and Online Activities are available on </a:t>
                      </a:r>
                      <a:r>
                        <a:rPr lang="en-US" sz="600" u="sng">
                          <a:effectLst/>
                          <a:hlinkClick r:id="rId5"/>
                        </a:rPr>
                        <a:t>https://mrnussbaum.com/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</a:tr>
              <a:tr h="1223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Phonics Websites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</a:tr>
              <a:tr h="120137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600" u="sng">
                          <a:effectLst/>
                          <a:hlinkClick r:id="rId7"/>
                        </a:rPr>
                        <a:t>https://www.topmarks.co.uk/maths-games/7-11-years/multiplication-and-division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600" u="sng">
                          <a:effectLst/>
                          <a:hlinkClick r:id="rId9"/>
                        </a:rPr>
                        <a:t>https://mrnussbaum.com/lang-arts/phonics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600" u="sng">
                          <a:effectLst/>
                          <a:hlinkClick r:id="rId10"/>
                        </a:rPr>
                        <a:t>https://www.turtlediary.com/games/language-arts.html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Grade Levels may also be selected. Printable and Online Activities are available on </a:t>
                      </a:r>
                      <a:r>
                        <a:rPr lang="en-US" sz="600" u="sng">
                          <a:effectLst/>
                          <a:hlinkClick r:id="rId5"/>
                        </a:rPr>
                        <a:t>https://mrnussbaum.com/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8"/>
                        </a:rPr>
                        <a:t>https://mrnussbaum.com/lang-arts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</a:tr>
              <a:tr h="1336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Writing Websites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</a:tr>
              <a:tr h="5976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11"/>
                        </a:rPr>
                        <a:t>https://mrnussbaum.com/lang-arts/paragraph-paramedics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Writing Prompts for Upper Elementary Students: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Website: </a:t>
                      </a:r>
                      <a:r>
                        <a:rPr lang="en-US" sz="600" u="sng">
                          <a:effectLst/>
                          <a:hlinkClick r:id="rId6"/>
                        </a:rPr>
                        <a:t>http://teacher.scholastic.com/activities/scrapbook/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Online practice available no Printouts.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07" marR="379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097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</TotalTime>
  <Words>361</Words>
  <Application>Microsoft Office PowerPoint</Application>
  <PresentationFormat>Widescreen</PresentationFormat>
  <Paragraphs>153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Ion Boardroom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Kennedy, Tausha</dc:creator>
  <cp:lastModifiedBy>Kennedy, Tausha</cp:lastModifiedBy>
  <cp:revision>2</cp:revision>
  <dcterms:created xsi:type="dcterms:W3CDTF">2020-03-17T17:04:52Z</dcterms:created>
  <dcterms:modified xsi:type="dcterms:W3CDTF">2020-03-17T17:26:45Z</dcterms:modified>
</cp:coreProperties>
</file>